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IBM Plex Sans"/>
      <p:regular r:id="rId38"/>
      <p:bold r:id="rId39"/>
      <p:italic r:id="rId40"/>
      <p:boldItalic r:id="rId41"/>
    </p:embeddedFont>
    <p:embeddedFont>
      <p:font typeface="IBM Plex Sans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40">
          <p15:clr>
            <a:srgbClr val="747775"/>
          </p15:clr>
        </p15:guide>
        <p15:guide id="2" orient="horz" pos="454">
          <p15:clr>
            <a:srgbClr val="747775"/>
          </p15:clr>
        </p15:guide>
        <p15:guide id="3" pos="5420">
          <p15:clr>
            <a:srgbClr val="747775"/>
          </p15:clr>
        </p15:guide>
        <p15:guide id="4" orient="horz" pos="2948">
          <p15:clr>
            <a:srgbClr val="747775"/>
          </p15:clr>
        </p15:guide>
        <p15:guide id="5" orient="horz" pos="996">
          <p15:clr>
            <a:srgbClr val="747775"/>
          </p15:clr>
        </p15:guide>
      </p15:sldGuideLst>
    </p:ext>
    <p:ext uri="GoogleSlidesCustomDataVersion2">
      <go:slidesCustomData xmlns:go="http://customooxmlschemas.google.com/" r:id="rId46" roundtripDataSignature="AMtx7mj5m4Fyoc2rAbs8Cfg0zrBqphMB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/>
        <p:guide pos="454" orient="horz"/>
        <p:guide pos="5420"/>
        <p:guide pos="2948" orient="horz"/>
        <p:guide pos="9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42" Type="http://schemas.openxmlformats.org/officeDocument/2006/relationships/font" Target="fonts/IBMPlexSansSemiBold-regular.fntdata"/><Relationship Id="rId41" Type="http://schemas.openxmlformats.org/officeDocument/2006/relationships/font" Target="fonts/IBMPlexSans-boldItalic.fntdata"/><Relationship Id="rId44" Type="http://schemas.openxmlformats.org/officeDocument/2006/relationships/font" Target="fonts/IBMPlexSansSemiBold-italic.fntdata"/><Relationship Id="rId43" Type="http://schemas.openxmlformats.org/officeDocument/2006/relationships/font" Target="fonts/IBMPlexSansSemiBold-bold.fntdata"/><Relationship Id="rId46" Type="http://customschemas.google.com/relationships/presentationmetadata" Target="metadata"/><Relationship Id="rId45" Type="http://schemas.openxmlformats.org/officeDocument/2006/relationships/font" Target="fonts/IBMPlexSans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7d8b2a1cbd_0_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7d8b2a1cbd_0_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 sz="900"/>
          </a:p>
        </p:txBody>
      </p:sp>
      <p:sp>
        <p:nvSpPr>
          <p:cNvPr id="269" name="Google Shape;269;g27d8b2a1cbd_0_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8c64da1ac4_0_6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g28c64da1ac4_0_6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c64da1ac4_0_6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28c64da1ac4_0_6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c64da1ac4_0_6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g28c64da1ac4_0_6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c64da1ac4_0_6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g28c64da1ac4_0_6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c64da1ac4_0_6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g28c64da1ac4_0_6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c64da1ac4_0_6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g28c64da1ac4_0_6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c64da1ac4_0_6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g28c64da1ac4_0_6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c64da1ac4_0_6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g28c64da1ac4_0_6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c64da1ac4_0_7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g28c64da1ac4_0_7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c64da1ac4_0_7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g28c64da1ac4_0_7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8c64da1ac4_0_7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Google Shape;414;g28c64da1ac4_0_7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8c64da1ac4_0_7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1" name="Google Shape;421;g28c64da1ac4_0_7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8c64da1ac4_0_7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8" name="Google Shape;428;g28c64da1ac4_0_7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c64da1ac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g28c64da1ac4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c64da1ac4_1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g28c64da1ac4_1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c64da1ac4_1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g28c64da1ac4_1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c64da1ac4_1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g28c64da1ac4_1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c64da1ac4_1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g28c64da1ac4_1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c64da1ac4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g28c64da1ac4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8c64da1ac4_1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g28c64da1ac4_1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8c64da1ac4_1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g28c64da1ac4_1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c64da1ac4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8c64da1ac4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c64da1ac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g28c64da1ac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c64da1ac4_0_5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g28c64da1ac4_0_5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8c64da1ac4_0_6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8c64da1ac4_0_6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c64da1ac4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28c64da1ac4_0_6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3.png"/><Relationship Id="rId5" Type="http://schemas.openxmlformats.org/officeDocument/2006/relationships/image" Target="../media/image42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4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7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4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51.png"/><Relationship Id="rId7" Type="http://schemas.openxmlformats.org/officeDocument/2006/relationships/image" Target="../media/image34.png"/><Relationship Id="rId8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/>
          <p:nvPr>
            <p:ph type="title"/>
          </p:nvPr>
        </p:nvSpPr>
        <p:spPr>
          <a:xfrm>
            <a:off x="3805199" y="719998"/>
            <a:ext cx="4798803" cy="402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34"/>
          <p:cNvSpPr txBox="1"/>
          <p:nvPr>
            <p:ph idx="1" type="body"/>
          </p:nvPr>
        </p:nvSpPr>
        <p:spPr>
          <a:xfrm>
            <a:off x="3805199" y="1122599"/>
            <a:ext cx="4798803" cy="360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4"/>
          <p:cNvSpPr txBox="1"/>
          <p:nvPr>
            <p:ph idx="2" type="body"/>
          </p:nvPr>
        </p:nvSpPr>
        <p:spPr>
          <a:xfrm>
            <a:off x="3805199" y="2275800"/>
            <a:ext cx="3996300" cy="2224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1;p60" id="14" name="Google Shape;1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4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" showMasterSp="0">
  <p:cSld name="1_Title slide 5_2_1">
    <p:bg>
      <p:bgPr>
        <a:solidFill>
          <a:srgbClr val="252525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3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" type="body"/>
          </p:nvPr>
        </p:nvSpPr>
        <p:spPr>
          <a:xfrm>
            <a:off x="539999" y="3272199"/>
            <a:ext cx="3852003" cy="140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7;p67" id="76" name="Google Shape;7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3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6" showMasterSp="0">
  <p:cSld name="1_Title slide 5_2_1_16">
    <p:bg>
      <p:bgPr>
        <a:solidFill>
          <a:srgbClr val="25252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" type="body"/>
          </p:nvPr>
        </p:nvSpPr>
        <p:spPr>
          <a:xfrm>
            <a:off x="539999" y="3272199"/>
            <a:ext cx="3852003" cy="140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;p68" id="82" name="Google Shape;8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4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4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 showMasterSp="0">
  <p:cSld name="CUSTOM_2_1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5;p69" id="86" name="Google Shape;8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" y="0"/>
            <a:ext cx="914400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;p69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5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9" name="Google Shape;89;p45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45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" showMasterSp="0">
  <p:cSld name="CUSTOM_2_1_5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0;p70" id="92" name="Google Shape;9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1;p70" id="93" name="Google Shape;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6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46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46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_1" showMasterSp="0">
  <p:cSld name="CUSTOM_2_1_5_1">
    <p:bg>
      <p:bgPr>
        <a:solidFill>
          <a:srgbClr val="5DB56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p71" id="98" name="Google Shape;9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;p71" id="99" name="Google Shape;9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7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1" name="Google Shape;101;p47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47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" showMasterSp="0">
  <p:cSld name="CUSTOM_2_1_4">
    <p:bg>
      <p:bgPr>
        <a:solidFill>
          <a:srgbClr val="252525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0;p72" id="104" name="Google Shape;10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1;p72" id="105" name="Google Shape;10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8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48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8" name="Google Shape;108;p48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" showMasterSp="0">
  <p:cSld name="CUSTOM_2_1_4_1_1">
    <p:bg>
      <p:bgPr>
        <a:solidFill>
          <a:srgbClr val="252525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5;p73" id="110" name="Google Shape;11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73" id="111" name="Google Shape;1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9"/>
          <p:cNvSpPr txBox="1"/>
          <p:nvPr>
            <p:ph type="title"/>
          </p:nvPr>
        </p:nvSpPr>
        <p:spPr>
          <a:xfrm>
            <a:off x="539999" y="2268147"/>
            <a:ext cx="8064004" cy="607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49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" showMasterSp="0">
  <p:cSld name="CUSTOM_2_1_2">
    <p:bg>
      <p:bgPr>
        <a:solidFill>
          <a:schemeClr val="accen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0;p74" id="115" name="Google Shape;11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0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50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3;p74" id="118" name="Google Shape;11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0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" showMasterSp="0">
  <p:cSld name="CUSTOM_2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5;p75" id="121" name="Google Shape;12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1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7;p75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5" cy="28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1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9;p75" id="125" name="Google Shape;12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1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" showMasterSp="0">
  <p:cSld name="CUSTOM_2_1_2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1;p76" id="128" name="Google Shape;12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2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3;p76" id="130" name="Google Shape;13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5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4;p76" id="131" name="Google Shape;13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2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3" name="Google Shape;133;p52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18" name="Google Shape;1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5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_1" showMasterSp="0">
  <p:cSld name="CUSTOM_2_1_2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7;p77" id="135" name="Google Shape;13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3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9;p77" id="137" name="Google Shape;13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5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80;p77" id="138" name="Google Shape;13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3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53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4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3" name="Google Shape;143;p54"/>
          <p:cNvSpPr txBox="1"/>
          <p:nvPr>
            <p:ph type="title"/>
          </p:nvPr>
        </p:nvSpPr>
        <p:spPr>
          <a:xfrm>
            <a:off x="539999" y="719998"/>
            <a:ext cx="3855602" cy="360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86;p78" id="144" name="Google Shape;14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8358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4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8;p79" id="147" name="Google Shape;14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4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5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9" name="Google Shape;149;p55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1;p80" id="151" name="Google Shape;15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4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6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56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4;p81" id="155" name="Google Shape;15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4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7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57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>
  <p:cSld name="1_Title slide 5_2_1_2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8"/>
          <p:cNvSpPr txBox="1"/>
          <p:nvPr>
            <p:ph type="title"/>
          </p:nvPr>
        </p:nvSpPr>
        <p:spPr>
          <a:xfrm>
            <a:off x="3805199" y="719998"/>
            <a:ext cx="4798803" cy="402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58"/>
          <p:cNvSpPr txBox="1"/>
          <p:nvPr>
            <p:ph idx="1" type="body"/>
          </p:nvPr>
        </p:nvSpPr>
        <p:spPr>
          <a:xfrm>
            <a:off x="3805199" y="1122599"/>
            <a:ext cx="4798803" cy="360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1" name="Google Shape;161;p58"/>
          <p:cNvSpPr txBox="1"/>
          <p:nvPr>
            <p:ph idx="2" type="body"/>
          </p:nvPr>
        </p:nvSpPr>
        <p:spPr>
          <a:xfrm>
            <a:off x="3805199" y="2275800"/>
            <a:ext cx="3996300" cy="2224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2" name="Google Shape;162;p58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">
  <p:cSld name="1_Title slide 5_2_1_4_1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9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5" name="Google Shape;165;p59"/>
          <p:cNvSpPr txBox="1"/>
          <p:nvPr>
            <p:ph idx="1" type="body"/>
          </p:nvPr>
        </p:nvSpPr>
        <p:spPr>
          <a:xfrm>
            <a:off x="1008000" y="1439999"/>
            <a:ext cx="1278000" cy="3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6" name="Google Shape;166;p59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">
  <p:cSld name="1_Title slide 5_2_1_4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0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9" name="Google Shape;169;p60"/>
          <p:cNvSpPr txBox="1"/>
          <p:nvPr>
            <p:ph idx="1" type="body"/>
          </p:nvPr>
        </p:nvSpPr>
        <p:spPr>
          <a:xfrm>
            <a:off x="539999" y="1800000"/>
            <a:ext cx="1746001" cy="3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60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">
  <p:cSld name="1_Title slide 5_2_1_4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1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3" name="Google Shape;173;p61"/>
          <p:cNvSpPr txBox="1"/>
          <p:nvPr>
            <p:ph idx="1" type="body"/>
          </p:nvPr>
        </p:nvSpPr>
        <p:spPr>
          <a:xfrm>
            <a:off x="539999" y="1260000"/>
            <a:ext cx="806400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61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 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2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62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8" name="Google Shape;178;p62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" showMasterSp="0">
  <p:cSld name="CUSTOM_2_1_4_1_1_1_1">
    <p:bg>
      <p:bgPr>
        <a:solidFill>
          <a:srgbClr val="EFF0F5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/>
          <p:nvPr>
            <p:ph type="title"/>
          </p:nvPr>
        </p:nvSpPr>
        <p:spPr>
          <a:xfrm>
            <a:off x="539999" y="2268147"/>
            <a:ext cx="8064004" cy="607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6;p60" id="22" name="Google Shape;2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3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60" id="23" name="Google Shape;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3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60" id="24" name="Google Shape;2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5"/>
            <a:ext cx="1208683" cy="198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60" id="25" name="Google Shape;2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2"/>
            <a:ext cx="1449931" cy="2792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0;p60" id="26" name="Google Shape;2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69" y="3371850"/>
            <a:ext cx="990931" cy="153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1;p60" id="27" name="Google Shape;27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6"/>
          <p:cNvSpPr txBox="1"/>
          <p:nvPr>
            <p:ph idx="12" type="sldNum"/>
          </p:nvPr>
        </p:nvSpPr>
        <p:spPr>
          <a:xfrm>
            <a:off x="6216395" y="4608067"/>
            <a:ext cx="336807" cy="318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>
  <p:cSld name="1_Title slide 5_2_1_1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3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1" name="Google Shape;181;p63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" showMasterSp="0">
  <p:cSld name="1_Title slide 5_2_1_1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4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9;p88" id="185" name="Google Shape;18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4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" showMasterSp="0">
  <p:cSld name="1_Title slide 5_2_1_12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5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3;p89" id="190" name="Google Shape;19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5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" showMasterSp="0">
  <p:cSld name="CUSTOM_2_1_4_1">
    <p:bg>
      <p:bgPr>
        <a:solidFill>
          <a:srgbClr val="252525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5;p90" id="193" name="Google Shape;19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6;p90" id="194" name="Google Shape;19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6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7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67"/>
          <p:cNvSpPr txBox="1"/>
          <p:nvPr>
            <p:ph type="title"/>
          </p:nvPr>
        </p:nvSpPr>
        <p:spPr>
          <a:xfrm>
            <a:off x="539999" y="719998"/>
            <a:ext cx="3855602" cy="360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91;p91" id="199" name="Google Shape;19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5" cy="28358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7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 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8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3" name="Google Shape;203;p68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 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5;p93" id="205" name="Google Shape;20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4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9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p69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 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8;p94" id="209" name="Google Shape;209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4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0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1" name="Google Shape;211;p70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 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1;p95" id="213" name="Google Shape;213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4" cy="2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1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5" name="Google Shape;215;p71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_1" showMasterSp="0">
  <p:cSld name="1_Title slide 5_2_1_5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2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8" name="Google Shape;218;p72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" showMasterSp="0">
  <p:cSld name="CUSTOM_2_1_4_1_1_1_1_1_2">
    <p:bg>
      <p:bgPr>
        <a:solidFill>
          <a:srgbClr val="EFF0F5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/>
          <p:nvPr>
            <p:ph type="title"/>
          </p:nvPr>
        </p:nvSpPr>
        <p:spPr>
          <a:xfrm>
            <a:off x="539999" y="2268147"/>
            <a:ext cx="8064004" cy="607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0;p65" id="31" name="Google Shape;3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1;p65" id="32" name="Google Shape;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51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65" id="33" name="Google Shape;3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0"/>
            <a:ext cx="1171575" cy="1446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65" id="34" name="Google Shape;3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3" y="3200805"/>
            <a:ext cx="1295811" cy="1942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65" id="35" name="Google Shape;3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7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2">
  <p:cSld name="1_Title slide 5_2_1_12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3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1" name="Google Shape;221;p73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">
  <p:cSld name="1_Title slide 5_2_1_4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4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4" name="Google Shape;224;p74"/>
          <p:cNvSpPr txBox="1"/>
          <p:nvPr>
            <p:ph idx="1" type="body"/>
          </p:nvPr>
        </p:nvSpPr>
        <p:spPr>
          <a:xfrm>
            <a:off x="1008000" y="1439999"/>
            <a:ext cx="1278000" cy="3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5" name="Google Shape;225;p74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_1">
  <p:cSld name="1_Title slide 5_2_1_4_1_1_1_1_1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5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8" name="Google Shape;228;p75"/>
          <p:cNvSpPr txBox="1"/>
          <p:nvPr>
            <p:ph idx="1" type="body"/>
          </p:nvPr>
        </p:nvSpPr>
        <p:spPr>
          <a:xfrm>
            <a:off x="539999" y="1800000"/>
            <a:ext cx="1746001" cy="3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9" name="Google Shape;229;p75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2" showMasterSp="0">
  <p:cSld name="1_Title slide 5_2_1_12_1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6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1;p100" id="233" name="Google Shape;233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6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_1" showMasterSp="0">
  <p:cSld name="1_Title slide 5_2_1_12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7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5;p101" id="238" name="Google Shape;23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77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" showMasterSp="0">
  <p:cSld name="CUSTOM_2_1_4_1_1_1">
    <p:bg>
      <p:bgPr>
        <a:solidFill>
          <a:srgbClr val="EFF0F5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8"/>
          <p:cNvSpPr txBox="1"/>
          <p:nvPr>
            <p:ph type="title"/>
          </p:nvPr>
        </p:nvSpPr>
        <p:spPr>
          <a:xfrm>
            <a:off x="539999" y="2268147"/>
            <a:ext cx="8064004" cy="607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15;p59" id="242" name="Google Shape;242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4" cy="1467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6;p59" id="243" name="Google Shape;24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60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7;p59" id="244" name="Google Shape;24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8;p59" id="245" name="Google Shape;245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5" cy="2320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9;p59" id="246" name="Google Shape;246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7" cy="133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0;p59" id="247" name="Google Shape;247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0" y="2863457"/>
            <a:ext cx="1431763" cy="1438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1;p59" id="248" name="Google Shape;248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2;p59" id="249" name="Google Shape;249;p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78"/>
          <p:cNvSpPr txBox="1"/>
          <p:nvPr>
            <p:ph idx="12" type="sldNum"/>
          </p:nvPr>
        </p:nvSpPr>
        <p:spPr>
          <a:xfrm>
            <a:off x="6216395" y="4608067"/>
            <a:ext cx="336807" cy="318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7_1_1" showMasterSp="0">
  <p:cSld name="1_Title slide 5_2_1_17_1_1">
    <p:bg>
      <p:bgPr>
        <a:solidFill>
          <a:srgbClr val="EFF0F5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2;p46" id="252" name="Google Shape;25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2"/>
            <a:ext cx="9144000" cy="48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79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4" name="Google Shape;254;p79"/>
          <p:cNvSpPr txBox="1"/>
          <p:nvPr>
            <p:ph idx="1" type="body"/>
          </p:nvPr>
        </p:nvSpPr>
        <p:spPr>
          <a:xfrm>
            <a:off x="539999" y="3272199"/>
            <a:ext cx="3852003" cy="140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5;p46" id="255" name="Google Shape;25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79"/>
          <p:cNvSpPr txBox="1"/>
          <p:nvPr>
            <p:ph idx="12" type="sldNum"/>
          </p:nvPr>
        </p:nvSpPr>
        <p:spPr>
          <a:xfrm>
            <a:off x="6216395" y="4608067"/>
            <a:ext cx="336807" cy="318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>
  <p:cSld name="1_Title slide 5_2_1_12 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0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259" name="Google Shape;259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80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2" name="Google Shape;262;g27d8b2a1cbd_0_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7d8b2a1cbd_0_28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4" name="Google Shape;264;g27d8b2a1cbd_0_28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65" name="Google Shape;265;g27d8b2a1cbd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" showMasterSp="0">
  <p:cSld name="CUSTOM_2_1_4_1_1_1_1_1">
    <p:bg>
      <p:bgPr>
        <a:solidFill>
          <a:srgbClr val="EFF0F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/>
          <p:nvPr>
            <p:ph type="title"/>
          </p:nvPr>
        </p:nvSpPr>
        <p:spPr>
          <a:xfrm>
            <a:off x="539999" y="2268147"/>
            <a:ext cx="8064004" cy="607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35;p61" id="39" name="Google Shape;3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6;p61" id="40" name="Google Shape;4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7;p61" id="41" name="Google Shape;4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2"/>
            <a:ext cx="609372" cy="609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8;p61" id="42" name="Google Shape;4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92" cy="1100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9;p61" id="43" name="Google Shape;4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7"/>
            <a:ext cx="2043116" cy="18907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0;p61" id="44" name="Google Shape;44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6" cy="56411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8"/>
          <p:cNvSpPr txBox="1"/>
          <p:nvPr>
            <p:ph idx="12" type="sldNum"/>
          </p:nvPr>
        </p:nvSpPr>
        <p:spPr>
          <a:xfrm>
            <a:off x="6216395" y="4608067"/>
            <a:ext cx="336807" cy="318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1" showMasterSp="0">
  <p:cSld name="CUSTOM_2_1_4_1_1_1_1_1_1">
    <p:bg>
      <p:bgPr>
        <a:solidFill>
          <a:srgbClr val="25252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539999" y="2268147"/>
            <a:ext cx="8064004" cy="607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62;p64" id="48" name="Google Shape;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3;p64" id="49" name="Google Shape;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8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4;p64" id="50" name="Google Shape;5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50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5;p64" id="51" name="Google Shape;5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" y="0"/>
            <a:ext cx="2072172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6;p64" id="52" name="Google Shape;52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6" cy="1900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7;p64" id="53" name="Google Shape;53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9"/>
          <p:cNvSpPr txBox="1"/>
          <p:nvPr>
            <p:ph idx="12" type="sldNum"/>
          </p:nvPr>
        </p:nvSpPr>
        <p:spPr>
          <a:xfrm>
            <a:off x="6216395" y="4608067"/>
            <a:ext cx="336807" cy="318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_1" showMasterSp="0">
  <p:cSld name="CUSTOM_2_1_4_1_1_1_1_1_2_1">
    <p:bg>
      <p:bgPr>
        <a:solidFill>
          <a:srgbClr val="EFF0F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6;p66" id="56" name="Google Shape;5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6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7;p66" id="57" name="Google Shape;5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8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8;p66" id="58" name="Google Shape;5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2"/>
            <a:ext cx="1637130" cy="2761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9;p66" id="59" name="Google Shape;5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57"/>
            <a:ext cx="2868355" cy="2965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0;p66" id="60" name="Google Shape;6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5" y="0"/>
            <a:ext cx="3603477" cy="2483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1;p66" id="61" name="Google Shape;61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2"/>
            <a:ext cx="1625891" cy="2772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2;p66" id="62" name="Google Shape;62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7"/>
            <a:ext cx="724113" cy="69009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0"/>
          <p:cNvSpPr txBox="1"/>
          <p:nvPr/>
        </p:nvSpPr>
        <p:spPr>
          <a:xfrm>
            <a:off x="919162" y="2398896"/>
            <a:ext cx="7310402" cy="3456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14;p66" id="64" name="Google Shape;64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0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1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41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41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2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66;p85" id="6" name="Google Shape;6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3998" y="186599"/>
            <a:ext cx="291604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3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" type="body"/>
          </p:nvPr>
        </p:nvSpPr>
        <p:spPr>
          <a:xfrm>
            <a:off x="539999" y="1260000"/>
            <a:ext cx="806400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" name="Google Shape;9;p33"/>
          <p:cNvSpPr txBox="1"/>
          <p:nvPr>
            <p:ph idx="12" type="sldNum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d8b2a1cbd_0_3"/>
          <p:cNvSpPr txBox="1"/>
          <p:nvPr>
            <p:ph type="title"/>
          </p:nvPr>
        </p:nvSpPr>
        <p:spPr>
          <a:xfrm>
            <a:off x="540000" y="1866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Security</a:t>
            </a:r>
            <a:endParaRPr/>
          </a:p>
        </p:txBody>
      </p:sp>
      <p:sp>
        <p:nvSpPr>
          <p:cNvPr id="272" name="Google Shape;272;g27d8b2a1cbd_0_3"/>
          <p:cNvSpPr txBox="1"/>
          <p:nvPr>
            <p:ph idx="1" type="subTitle"/>
          </p:nvPr>
        </p:nvSpPr>
        <p:spPr>
          <a:xfrm>
            <a:off x="540000" y="27388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7</a:t>
            </a:r>
            <a:br>
              <a:rPr lang="en-US">
                <a:solidFill>
                  <a:srgbClr val="191816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"/>
          <p:cNvSpPr txBox="1"/>
          <p:nvPr/>
        </p:nvSpPr>
        <p:spPr>
          <a:xfrm>
            <a:off x="1606050" y="2324100"/>
            <a:ext cx="5931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JWT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800">
                <a:latin typeface="IBM Plex Sans"/>
                <a:ea typeface="IBM Plex Sans"/>
                <a:cs typeface="IBM Plex Sans"/>
                <a:sym typeface="IBM Plex Sans"/>
              </a:rPr>
              <a:t>–</a:t>
            </a: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стандарт, который определяет способ безопасной передачи информации между двумя сторонами в виде JSON-объекта.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0"/>
          <p:cNvSpPr txBox="1"/>
          <p:nvPr/>
        </p:nvSpPr>
        <p:spPr>
          <a:xfrm>
            <a:off x="1548427" y="1685934"/>
            <a:ext cx="59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JSON Web Token (JWT)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c64da1ac4_0_633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JSON Web Token (JWT)</a:t>
            </a:r>
            <a:endParaRPr/>
          </a:p>
        </p:txBody>
      </p:sp>
      <p:sp>
        <p:nvSpPr>
          <p:cNvPr id="345" name="Google Shape;345;g28c64da1ac4_0_633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В Spring Security JWT обычно используется вместе с OAuth 2.0 для аутентификации и авторизации:</a:t>
            </a:r>
            <a:br>
              <a:rPr b="1" lang="en-US" sz="1200">
                <a:solidFill>
                  <a:srgbClr val="000000"/>
                </a:solidFill>
              </a:rPr>
            </a:br>
            <a:endParaRPr b="1"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Пользователь аутентифицируется с помощью своих учетных данных.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После успешной аутентификации сервер создает JWT, который содержит уникальные данные пользователя, и отправляет его обратно пользователю. 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Пользователь сохраняет этот JWT и отправляет его в заголовке Authorization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с каждым последующим запросом. 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Сервер проверяет JWT в каждом запросе, чтобы аутентифицировать пользователя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и определить его права доступа.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c64da1ac4_0_64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Настройка Spring Security</a:t>
            </a:r>
            <a:endParaRPr/>
          </a:p>
        </p:txBody>
      </p:sp>
      <p:sp>
        <p:nvSpPr>
          <p:cNvPr id="351" name="Google Shape;351;g28c64da1ac4_0_640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00"/>
                </a:solidFill>
              </a:rPr>
              <a:t>Шаг 1: Добавление зависимости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descr="Image" id="352" name="Google Shape;352;g28c64da1ac4_0_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50" y="1581150"/>
            <a:ext cx="8064000" cy="1348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c64da1ac4_0_64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Настройка Spring Security</a:t>
            </a:r>
            <a:endParaRPr/>
          </a:p>
        </p:txBody>
      </p:sp>
      <p:sp>
        <p:nvSpPr>
          <p:cNvPr id="358" name="Google Shape;358;g28c64da1ac4_0_648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Шаг 2: Создание класса конфигурации безопасности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descr="Image" id="359" name="Google Shape;359;g28c64da1ac4_0_6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581150"/>
            <a:ext cx="8055250" cy="299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c64da1ac4_0_656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Настройка Spring Security</a:t>
            </a:r>
            <a:endParaRPr/>
          </a:p>
        </p:txBody>
      </p:sp>
      <p:sp>
        <p:nvSpPr>
          <p:cNvPr id="365" name="Google Shape;365;g28c64da1ac4_0_656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Шаг 2: Создание класса конфигурации безопасности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descr="Image" id="366" name="Google Shape;366;g28c64da1ac4_0_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581150"/>
            <a:ext cx="8055248" cy="2225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c64da1ac4_0_663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Настройка Spring Security</a:t>
            </a:r>
            <a:endParaRPr/>
          </a:p>
        </p:txBody>
      </p:sp>
      <p:sp>
        <p:nvSpPr>
          <p:cNvPr id="372" name="Google Shape;372;g28c64da1ac4_0_663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Шаг 3: Тестирование нашей конфигурации безопасности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descr="Image" id="373" name="Google Shape;373;g28c64da1ac4_0_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581148"/>
            <a:ext cx="8055251" cy="28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c64da1ac4_0_67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Виды атак</a:t>
            </a:r>
            <a:endParaRPr/>
          </a:p>
        </p:txBody>
      </p:sp>
      <p:sp>
        <p:nvSpPr>
          <p:cNvPr id="379" name="Google Shape;379;g28c64da1ac4_0_671"/>
          <p:cNvSpPr/>
          <p:nvPr/>
        </p:nvSpPr>
        <p:spPr>
          <a:xfrm>
            <a:off x="540000" y="1269700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g28c64da1ac4_0_671"/>
          <p:cNvSpPr txBox="1"/>
          <p:nvPr/>
        </p:nvSpPr>
        <p:spPr>
          <a:xfrm>
            <a:off x="711384" y="1460800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CSRF (межсайтовая подделка запроса).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1" name="Google Shape;381;g28c64da1ac4_0_671"/>
          <p:cNvSpPr/>
          <p:nvPr/>
        </p:nvSpPr>
        <p:spPr>
          <a:xfrm>
            <a:off x="540000" y="2140198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g28c64da1ac4_0_671"/>
          <p:cNvSpPr txBox="1"/>
          <p:nvPr/>
        </p:nvSpPr>
        <p:spPr>
          <a:xfrm>
            <a:off x="711384" y="2331298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XSS (межсайтовый скриптинг).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3" name="Google Shape;383;g28c64da1ac4_0_671"/>
          <p:cNvSpPr/>
          <p:nvPr/>
        </p:nvSpPr>
        <p:spPr>
          <a:xfrm>
            <a:off x="540000" y="3034416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4" name="Google Shape;384;g28c64da1ac4_0_671"/>
          <p:cNvSpPr txBox="1"/>
          <p:nvPr/>
        </p:nvSpPr>
        <p:spPr>
          <a:xfrm>
            <a:off x="711384" y="3225516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SQL-инъекции.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g28c64da1ac4_0_671"/>
          <p:cNvSpPr/>
          <p:nvPr/>
        </p:nvSpPr>
        <p:spPr>
          <a:xfrm>
            <a:off x="540000" y="3928634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g28c64da1ac4_0_671"/>
          <p:cNvSpPr txBox="1"/>
          <p:nvPr/>
        </p:nvSpPr>
        <p:spPr>
          <a:xfrm>
            <a:off x="711370" y="4119734"/>
            <a:ext cx="542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Атаки с перехватом сессии (Session Hijacking). 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8c64da1ac4_0_69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проекта</a:t>
            </a:r>
            <a:endParaRPr/>
          </a:p>
        </p:txBody>
      </p:sp>
      <p:sp>
        <p:nvSpPr>
          <p:cNvPr id="392" name="Google Shape;392;g28c64da1ac4_0_690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Шаг 1: Создание проекта в Spring Initializr</a:t>
            </a:r>
            <a:br>
              <a:rPr b="1" lang="en-US" sz="1200">
                <a:solidFill>
                  <a:srgbClr val="000000"/>
                </a:solidFill>
              </a:rPr>
            </a:br>
            <a:endParaRPr b="1"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Откройте </a:t>
            </a:r>
            <a:r>
              <a:rPr b="1" lang="en-US" sz="1200">
                <a:solidFill>
                  <a:srgbClr val="000000"/>
                </a:solidFill>
              </a:rPr>
              <a:t>Spring Initializr.</a:t>
            </a:r>
            <a:endParaRPr b="1"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Выберите “Maven Project” в качестве типа проекта.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В качестве языка программирования выберите “Java”.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Выберите последнюю версию Spring Boot.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Введите детали проекта. В качестве Group, введите что-то вроде “com.yourname”.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В Artifact, введите что-то вроде “jwt-demo”.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c64da1ac4_0_69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проекта</a:t>
            </a:r>
            <a:endParaRPr/>
          </a:p>
        </p:txBody>
      </p:sp>
      <p:sp>
        <p:nvSpPr>
          <p:cNvPr id="398" name="Google Shape;398;g28c64da1ac4_0_698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Шаг 1: Создание проекта в Spring Initializr</a:t>
            </a:r>
            <a:br>
              <a:rPr b="1" lang="en-US" sz="1200">
                <a:solidFill>
                  <a:srgbClr val="000000"/>
                </a:solidFill>
              </a:rPr>
            </a:br>
            <a:endParaRPr b="1"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 startAt="6"/>
            </a:pPr>
            <a:r>
              <a:rPr lang="en-US" sz="1200">
                <a:solidFill>
                  <a:srgbClr val="000000"/>
                </a:solidFill>
              </a:rPr>
              <a:t>В качестве упаковки выберите “Jar”.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 startAt="6"/>
            </a:pPr>
            <a:r>
              <a:rPr lang="en-US" sz="1200">
                <a:solidFill>
                  <a:srgbClr val="000000"/>
                </a:solidFill>
              </a:rPr>
              <a:t>Выберите версию Java, которую вы используете.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 startAt="6"/>
            </a:pPr>
            <a:r>
              <a:rPr lang="en-US" sz="1200">
                <a:solidFill>
                  <a:srgbClr val="000000"/>
                </a:solidFill>
              </a:rPr>
              <a:t>В разделе “Dependencies” добавьте следующие зависимости: “Spring Web”, “Spring Security”,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“Spring Data JPA” (для работы с базой данных) и “JJwt” (библиотека для работы с JWT).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 startAt="6"/>
            </a:pPr>
            <a:r>
              <a:rPr lang="en-US" sz="1200">
                <a:solidFill>
                  <a:srgbClr val="000000"/>
                </a:solidFill>
              </a:rPr>
              <a:t>Нажмите “Generate”, чтобы скачать проект.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8c64da1ac4_0_704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проекта</a:t>
            </a:r>
            <a:endParaRPr/>
          </a:p>
        </p:txBody>
      </p:sp>
      <p:sp>
        <p:nvSpPr>
          <p:cNvPr id="404" name="Google Shape;404;g28c64da1ac4_0_704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Шаг 2: Открытие проекта в IDE</a:t>
            </a:r>
            <a:br>
              <a:rPr b="1" lang="en-US" sz="1200">
                <a:solidFill>
                  <a:srgbClr val="000000"/>
                </a:solidFill>
              </a:rPr>
            </a:b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Теперь, когда у вас есть сгенерированный проект, вы можете открыть его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в вашей любимой IDE (например, IntelliJ IDEA, Eclipse и др.). Все настройки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уже выполнены автоматически, и вы можете начать разработку вашего приложения.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"/>
          <p:cNvSpPr txBox="1"/>
          <p:nvPr>
            <p:ph idx="4294967295" type="title"/>
          </p:nvPr>
        </p:nvSpPr>
        <p:spPr>
          <a:xfrm>
            <a:off x="548748" y="719998"/>
            <a:ext cx="8064004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SemiBold"/>
              <a:buNone/>
            </a:pPr>
            <a:r>
              <a:rPr lang="en-US"/>
              <a:t>Что будет на уроке сегодня</a:t>
            </a:r>
            <a:endParaRPr/>
          </a:p>
        </p:txBody>
      </p:sp>
      <p:sp>
        <p:nvSpPr>
          <p:cNvPr id="278" name="Google Shape;278;p2"/>
          <p:cNvSpPr txBox="1"/>
          <p:nvPr>
            <p:ph idx="1" type="body"/>
          </p:nvPr>
        </p:nvSpPr>
        <p:spPr>
          <a:xfrm>
            <a:off x="526843" y="1208712"/>
            <a:ext cx="71052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Важность информационной безопасности </a:t>
            </a:r>
            <a:endParaRPr sz="1200"/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Нарушение безопасности</a:t>
            </a:r>
            <a:endParaRPr sz="1200"/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Принципы безопасности</a:t>
            </a:r>
            <a:endParaRPr sz="1200"/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Что такое Spring Security</a:t>
            </a:r>
            <a:endParaRPr sz="1200"/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JSON Web Token</a:t>
            </a:r>
            <a:endParaRPr sz="1200"/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Настройка Spring Security</a:t>
            </a:r>
            <a:endParaRPr sz="1200"/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rgbClr val="000000"/>
                </a:solidFill>
              </a:rPr>
              <a:t>Практика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c64da1ac4_0_71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проекта</a:t>
            </a:r>
            <a:endParaRPr/>
          </a:p>
        </p:txBody>
      </p:sp>
      <p:sp>
        <p:nvSpPr>
          <p:cNvPr id="410" name="Google Shape;410;g28c64da1ac4_0_711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Шаг 3: Добавление зависимости для JWT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descr="Image" id="411" name="Google Shape;411;g28c64da1ac4_0_7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50" y="1581147"/>
            <a:ext cx="8064001" cy="210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c64da1ac4_0_71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Настройка Spring Security</a:t>
            </a:r>
            <a:endParaRPr/>
          </a:p>
        </p:txBody>
      </p:sp>
      <p:sp>
        <p:nvSpPr>
          <p:cNvPr id="417" name="Google Shape;417;g28c64da1ac4_0_718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Шаг 1: Создание класса конфигурации безопасности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descr="Image" id="418" name="Google Shape;418;g28c64da1ac4_0_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49" y="1581152"/>
            <a:ext cx="8064500" cy="148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8c64da1ac4_0_727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Настройка Spring Security</a:t>
            </a:r>
            <a:endParaRPr/>
          </a:p>
        </p:txBody>
      </p:sp>
      <p:sp>
        <p:nvSpPr>
          <p:cNvPr id="424" name="Google Shape;424;g28c64da1ac4_0_727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Шаг 2: Настройка правил безопасности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descr="Image" id="425" name="Google Shape;425;g28c64da1ac4_0_7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581151"/>
            <a:ext cx="8055251" cy="186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c64da1ac4_0_735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Настройка Spring Security</a:t>
            </a:r>
            <a:endParaRPr/>
          </a:p>
        </p:txBody>
      </p:sp>
      <p:sp>
        <p:nvSpPr>
          <p:cNvPr id="431" name="Google Shape;431;g28c64da1ac4_0_735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Шаг 3: Создание фильтра аутентификации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descr="Image" id="432" name="Google Shape;432;g28c64da1ac4_0_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581150"/>
            <a:ext cx="8063999" cy="842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c64da1ac4_1_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Обработка JWT</a:t>
            </a:r>
            <a:endParaRPr/>
          </a:p>
        </p:txBody>
      </p:sp>
      <p:sp>
        <p:nvSpPr>
          <p:cNvPr id="438" name="Google Shape;438;g28c64da1ac4_1_0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</a:rPr>
              <a:t>Шаг 1: Генерация JWT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descr="Image" id="439" name="Google Shape;439;g28c64da1ac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581150"/>
            <a:ext cx="8063999" cy="842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0" name="Google Shape;440;g28c64da1ac4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750" y="1581150"/>
            <a:ext cx="8064001" cy="12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c64da1ac4_1_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Обработка JWT</a:t>
            </a:r>
            <a:endParaRPr/>
          </a:p>
        </p:txBody>
      </p:sp>
      <p:sp>
        <p:nvSpPr>
          <p:cNvPr id="446" name="Google Shape;446;g28c64da1ac4_1_9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Шаг 1: Генерация JWT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descr="Image" id="447" name="Google Shape;447;g28c64da1ac4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581150"/>
            <a:ext cx="8063999" cy="842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8" name="Google Shape;448;g28c64da1ac4_1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750" y="1581151"/>
            <a:ext cx="8064000" cy="1018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c64da1ac4_1_17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Обработка JWT</a:t>
            </a:r>
            <a:endParaRPr/>
          </a:p>
        </p:txBody>
      </p:sp>
      <p:sp>
        <p:nvSpPr>
          <p:cNvPr id="454" name="Google Shape;454;g28c64da1ac4_1_17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Шаг 2: Проверка JWT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descr="Image" id="455" name="Google Shape;455;g28c64da1ac4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581150"/>
            <a:ext cx="8063999" cy="842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6" name="Google Shape;456;g28c64da1ac4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750" y="1581151"/>
            <a:ext cx="8064000" cy="10184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7" name="Google Shape;457;g28c64da1ac4_1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750" y="1581150"/>
            <a:ext cx="8064001" cy="242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c64da1ac4_1_26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Обработка JWT</a:t>
            </a:r>
            <a:endParaRPr/>
          </a:p>
        </p:txBody>
      </p:sp>
      <p:sp>
        <p:nvSpPr>
          <p:cNvPr id="463" name="Google Shape;463;g28c64da1ac4_1_26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Шаг 3: Добавление фильтра авторизации в конфигурацию безопасности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descr="Image" id="464" name="Google Shape;464;g28c64da1ac4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50" y="1581150"/>
            <a:ext cx="8064000" cy="18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8c64da1ac4_1_53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Защита от атак</a:t>
            </a:r>
            <a:endParaRPr/>
          </a:p>
        </p:txBody>
      </p:sp>
      <p:sp>
        <p:nvSpPr>
          <p:cNvPr id="470" name="Google Shape;470;g28c64da1ac4_1_53"/>
          <p:cNvSpPr txBox="1"/>
          <p:nvPr>
            <p:ph idx="1" type="body"/>
          </p:nvPr>
        </p:nvSpPr>
        <p:spPr>
          <a:xfrm>
            <a:off x="526850" y="1208700"/>
            <a:ext cx="8118300" cy="3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n-US" sz="1200">
                <a:solidFill>
                  <a:srgbClr val="000000"/>
                </a:solidFill>
              </a:rPr>
              <a:t>CSRF (Cross-Site Request Forgery) </a:t>
            </a:r>
            <a:r>
              <a:rPr lang="en-US" sz="1200">
                <a:solidFill>
                  <a:srgbClr val="000000"/>
                </a:solidFill>
              </a:rPr>
              <a:t>– это атака, которая заставляет пользователя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выполнить действие, которого он не собирался делать. 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n-US" sz="1200">
                <a:solidFill>
                  <a:srgbClr val="000000"/>
                </a:solidFill>
              </a:rPr>
              <a:t>XSS (Cross-Site Scripting) </a:t>
            </a:r>
            <a:r>
              <a:rPr lang="en-US" sz="1200">
                <a:solidFill>
                  <a:srgbClr val="000000"/>
                </a:solidFill>
              </a:rPr>
              <a:t>– это атака, при которой злоумышленник вставляет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злонамеренные скрипты в веб-страницы, просматриваемые другими пользователями.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c64da1ac4_1_6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Защита от атак</a:t>
            </a:r>
            <a:endParaRPr/>
          </a:p>
        </p:txBody>
      </p:sp>
      <p:sp>
        <p:nvSpPr>
          <p:cNvPr id="476" name="Google Shape;476;g28c64da1ac4_1_68"/>
          <p:cNvSpPr txBox="1"/>
          <p:nvPr>
            <p:ph idx="1" type="body"/>
          </p:nvPr>
        </p:nvSpPr>
        <p:spPr>
          <a:xfrm>
            <a:off x="526850" y="1208700"/>
            <a:ext cx="8118300" cy="3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n-US" sz="1200">
                <a:solidFill>
                  <a:srgbClr val="000000"/>
                </a:solidFill>
              </a:rPr>
              <a:t>SQL Injection </a:t>
            </a:r>
            <a:r>
              <a:rPr lang="en-US" sz="1200">
                <a:solidFill>
                  <a:srgbClr val="000000"/>
                </a:solidFill>
              </a:rPr>
              <a:t>– это атака, при которой злоумышленник может вставлять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злонамеренные SQL запросы в поля ввода формы. 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n-US" sz="1200">
                <a:solidFill>
                  <a:srgbClr val="000000"/>
                </a:solidFill>
              </a:rPr>
              <a:t>Session Fixation </a:t>
            </a:r>
            <a:r>
              <a:rPr lang="en-US" sz="1200">
                <a:solidFill>
                  <a:srgbClr val="000000"/>
                </a:solidFill>
              </a:rPr>
              <a:t>– это атака, при которой злоумышленник использует сессию,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которую пользователь уже открыл, для получения несанкционированного доступа.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"/>
          <p:cNvSpPr txBox="1"/>
          <p:nvPr/>
        </p:nvSpPr>
        <p:spPr>
          <a:xfrm>
            <a:off x="1989600" y="1503350"/>
            <a:ext cx="516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Важность информационной безопасности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"/>
          <p:cNvSpPr txBox="1"/>
          <p:nvPr/>
        </p:nvSpPr>
        <p:spPr>
          <a:xfrm>
            <a:off x="1217103" y="2537093"/>
            <a:ext cx="6709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данные попадут в неправильные руки из-за недостаточной безопасности нашего серверного приложения, последствия могут быть катастрофическими.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8c64da1ac4_1_36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Проверка аутентификации и обработки JWT </a:t>
            </a:r>
            <a:endParaRPr/>
          </a:p>
        </p:txBody>
      </p:sp>
      <p:sp>
        <p:nvSpPr>
          <p:cNvPr id="482" name="Google Shape;482;g28c64da1ac4_1_36"/>
          <p:cNvSpPr/>
          <p:nvPr/>
        </p:nvSpPr>
        <p:spPr>
          <a:xfrm>
            <a:off x="540000" y="1269700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3" name="Google Shape;483;g28c64da1ac4_1_36"/>
          <p:cNvSpPr txBox="1"/>
          <p:nvPr/>
        </p:nvSpPr>
        <p:spPr>
          <a:xfrm>
            <a:off x="711384" y="1460800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Регистрация нового пользователя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4" name="Google Shape;484;g28c64da1ac4_1_36"/>
          <p:cNvSpPr/>
          <p:nvPr/>
        </p:nvSpPr>
        <p:spPr>
          <a:xfrm>
            <a:off x="540000" y="2140198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5" name="Google Shape;485;g28c64da1ac4_1_36"/>
          <p:cNvSpPr txBox="1"/>
          <p:nvPr/>
        </p:nvSpPr>
        <p:spPr>
          <a:xfrm>
            <a:off x="711384" y="2331298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Вход в систему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6" name="Google Shape;486;g28c64da1ac4_1_36"/>
          <p:cNvSpPr/>
          <p:nvPr/>
        </p:nvSpPr>
        <p:spPr>
          <a:xfrm>
            <a:off x="540000" y="3034416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7" name="Google Shape;487;g28c64da1ac4_1_36"/>
          <p:cNvSpPr txBox="1"/>
          <p:nvPr/>
        </p:nvSpPr>
        <p:spPr>
          <a:xfrm>
            <a:off x="711384" y="3225516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Д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оступ к защищенному ресурсу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c64da1ac4_1_76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Проверка защиты от атак </a:t>
            </a:r>
            <a:endParaRPr/>
          </a:p>
        </p:txBody>
      </p:sp>
      <p:sp>
        <p:nvSpPr>
          <p:cNvPr id="493" name="Google Shape;493;g28c64da1ac4_1_76"/>
          <p:cNvSpPr/>
          <p:nvPr/>
        </p:nvSpPr>
        <p:spPr>
          <a:xfrm>
            <a:off x="540000" y="1269700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4" name="Google Shape;494;g28c64da1ac4_1_76"/>
          <p:cNvSpPr txBox="1"/>
          <p:nvPr/>
        </p:nvSpPr>
        <p:spPr>
          <a:xfrm>
            <a:off x="711384" y="1460800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CSRF-атака 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5" name="Google Shape;495;g28c64da1ac4_1_76"/>
          <p:cNvSpPr/>
          <p:nvPr/>
        </p:nvSpPr>
        <p:spPr>
          <a:xfrm>
            <a:off x="540000" y="2140198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6" name="Google Shape;496;g28c64da1ac4_1_76"/>
          <p:cNvSpPr txBox="1"/>
          <p:nvPr/>
        </p:nvSpPr>
        <p:spPr>
          <a:xfrm>
            <a:off x="711384" y="2331298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XSS-атака 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7" name="Google Shape;497;g28c64da1ac4_1_76"/>
          <p:cNvSpPr/>
          <p:nvPr/>
        </p:nvSpPr>
        <p:spPr>
          <a:xfrm>
            <a:off x="540000" y="3034416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8" name="Google Shape;498;g28c64da1ac4_1_76"/>
          <p:cNvSpPr txBox="1"/>
          <p:nvPr/>
        </p:nvSpPr>
        <p:spPr>
          <a:xfrm>
            <a:off x="711384" y="3225516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SQL-инъекция 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9" name="Google Shape;499;g28c64da1ac4_1_76"/>
          <p:cNvSpPr/>
          <p:nvPr/>
        </p:nvSpPr>
        <p:spPr>
          <a:xfrm>
            <a:off x="540000" y="3928634"/>
            <a:ext cx="8072700" cy="7515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0" name="Google Shape;500;g28c64da1ac4_1_76"/>
          <p:cNvSpPr txBox="1"/>
          <p:nvPr/>
        </p:nvSpPr>
        <p:spPr>
          <a:xfrm>
            <a:off x="711370" y="4119734"/>
            <a:ext cx="542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Атака Session Fixation 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"/>
          <p:cNvSpPr txBox="1"/>
          <p:nvPr/>
        </p:nvSpPr>
        <p:spPr>
          <a:xfrm>
            <a:off x="916799" y="1403379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Примеры нарушения безопасности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"/>
          <p:cNvSpPr txBox="1"/>
          <p:nvPr/>
        </p:nvSpPr>
        <p:spPr>
          <a:xfrm>
            <a:off x="1168225" y="1968850"/>
            <a:ext cx="65631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Один из самых известных примеров 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компания Yahoo.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2013 году они были жертвой крупнейшего в истории нарушения безопасности, которое затронуло около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3 миллиардов пользовательских аккаунтов.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"/>
          <p:cNvPicPr preferRelativeResize="0"/>
          <p:nvPr/>
        </p:nvPicPr>
        <p:blipFill rotWithShape="1">
          <a:blip r:embed="rId3">
            <a:alphaModFix/>
          </a:blip>
          <a:srcRect b="6830" l="0" r="0" t="-6830"/>
          <a:stretch/>
        </p:blipFill>
        <p:spPr>
          <a:xfrm>
            <a:off x="3360117" y="3541924"/>
            <a:ext cx="2082273" cy="5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c64da1ac4_0_10"/>
          <p:cNvSpPr txBox="1"/>
          <p:nvPr/>
        </p:nvSpPr>
        <p:spPr>
          <a:xfrm>
            <a:off x="916799" y="1403379"/>
            <a:ext cx="73104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latin typeface="IBM Plex Sans"/>
                <a:ea typeface="IBM Plex Sans"/>
                <a:cs typeface="IBM Plex Sans"/>
                <a:sym typeface="IBM Plex Sans"/>
              </a:rPr>
              <a:t>Примеры нарушения безопасности</a:t>
            </a:r>
            <a:endParaRPr b="1" sz="2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t/>
            </a:r>
            <a:endParaRPr b="1"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7" name="Google Shape;297;g28c64da1ac4_0_10"/>
          <p:cNvSpPr txBox="1"/>
          <p:nvPr/>
        </p:nvSpPr>
        <p:spPr>
          <a:xfrm>
            <a:off x="916800" y="1968850"/>
            <a:ext cx="73104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2017 году злоумышленники получили доступ к личным данным около 147 миллионов людей, включая имена, номера социального страхования, даты рождения, адреса и номера водительских удостоверений. Это нарушение безопасности обошлось Equifax </a:t>
            </a:r>
            <a:b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$575 миллионов штрафов и выплат по искам.</a:t>
            </a:r>
            <a:endParaRPr sz="18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8" name="Google Shape;298;g28c64da1ac4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7275" y="3833350"/>
            <a:ext cx="2701901" cy="5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c64da1ac4_0_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Аутентификация</a:t>
            </a:r>
            <a:endParaRPr/>
          </a:p>
        </p:txBody>
      </p:sp>
      <p:sp>
        <p:nvSpPr>
          <p:cNvPr id="304" name="Google Shape;304;g28c64da1ac4_0_0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</a:rPr>
              <a:t>Примеры аутентификации: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00"/>
                </a:solidFill>
              </a:rPr>
              <a:t>1. Вход в систему с использованием имени пользователя и пароля.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00"/>
                </a:solidFill>
              </a:rPr>
              <a:t>2. Вход с помощью отпечатка пальца или распознавания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лица на вашем смартфоне.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00"/>
                </a:solidFill>
              </a:rPr>
              <a:t>3.  Ввод PIN-кода или ответ на секретный вопрос.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305" name="Google Shape;305;g28c64da1ac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334" y="720000"/>
            <a:ext cx="2214666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c64da1ac4_0_597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Аутентификация</a:t>
            </a:r>
            <a:endParaRPr/>
          </a:p>
        </p:txBody>
      </p:sp>
      <p:sp>
        <p:nvSpPr>
          <p:cNvPr id="311" name="Google Shape;311;g28c64da1ac4_0_597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В компьютерной игре пользователь может быть аутентифицирован как игрок,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но авторизован только для выполнения определенных действий.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В банковской системе клиент может быть аутентифицирован как владелец счета,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но авторизован только для выполнения операций.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В интернет-магазине покупатель может быть аутентифицирован как зарегистрированный 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пользователь, но авторизован только для просмотра товаров, добавления их в корзину и тд.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c64da1ac4_0_604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Принципы безопасности</a:t>
            </a:r>
            <a:endParaRPr/>
          </a:p>
        </p:txBody>
      </p:sp>
      <p:sp>
        <p:nvSpPr>
          <p:cNvPr id="317" name="Google Shape;317;g28c64da1ac4_0_604"/>
          <p:cNvSpPr/>
          <p:nvPr/>
        </p:nvSpPr>
        <p:spPr>
          <a:xfrm>
            <a:off x="540000" y="1269700"/>
            <a:ext cx="8072700" cy="5877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g28c64da1ac4_0_604"/>
          <p:cNvSpPr txBox="1"/>
          <p:nvPr/>
        </p:nvSpPr>
        <p:spPr>
          <a:xfrm>
            <a:off x="711384" y="1378900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Минимальные привилегии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9" name="Google Shape;319;g28c64da1ac4_0_604"/>
          <p:cNvSpPr/>
          <p:nvPr/>
        </p:nvSpPr>
        <p:spPr>
          <a:xfrm>
            <a:off x="540000" y="1950582"/>
            <a:ext cx="8072700" cy="5877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g28c64da1ac4_0_604"/>
          <p:cNvSpPr txBox="1"/>
          <p:nvPr/>
        </p:nvSpPr>
        <p:spPr>
          <a:xfrm>
            <a:off x="711384" y="2059782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Защита данных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1" name="Google Shape;321;g28c64da1ac4_0_604"/>
          <p:cNvSpPr/>
          <p:nvPr/>
        </p:nvSpPr>
        <p:spPr>
          <a:xfrm>
            <a:off x="540000" y="2650016"/>
            <a:ext cx="8072700" cy="5877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g28c64da1ac4_0_604"/>
          <p:cNvSpPr txBox="1"/>
          <p:nvPr/>
        </p:nvSpPr>
        <p:spPr>
          <a:xfrm>
            <a:off x="711384" y="2759216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Аудит и мониторинг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3" name="Google Shape;323;g28c64da1ac4_0_604"/>
          <p:cNvSpPr/>
          <p:nvPr/>
        </p:nvSpPr>
        <p:spPr>
          <a:xfrm>
            <a:off x="540000" y="3349451"/>
            <a:ext cx="8072700" cy="5877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4" name="Google Shape;324;g28c64da1ac4_0_604"/>
          <p:cNvSpPr txBox="1"/>
          <p:nvPr/>
        </p:nvSpPr>
        <p:spPr>
          <a:xfrm>
            <a:off x="711384" y="3458651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Обработка ошибок и исключений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5" name="Google Shape;325;g28c64da1ac4_0_604"/>
          <p:cNvSpPr/>
          <p:nvPr/>
        </p:nvSpPr>
        <p:spPr>
          <a:xfrm>
            <a:off x="540000" y="4092200"/>
            <a:ext cx="8072700" cy="5877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6" name="Google Shape;326;g28c64da1ac4_0_604"/>
          <p:cNvSpPr txBox="1"/>
          <p:nvPr/>
        </p:nvSpPr>
        <p:spPr>
          <a:xfrm>
            <a:off x="711384" y="4201400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5. </a:t>
            </a:r>
            <a:r>
              <a:rPr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Обновления и патчи</a:t>
            </a:r>
            <a:endParaRPr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c64da1ac4_0_625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Что такое Spring Security</a:t>
            </a:r>
            <a:endParaRPr/>
          </a:p>
        </p:txBody>
      </p:sp>
      <p:sp>
        <p:nvSpPr>
          <p:cNvPr id="332" name="Google Shape;332;g28c64da1ac4_0_625"/>
          <p:cNvSpPr txBox="1"/>
          <p:nvPr>
            <p:ph idx="1" type="body"/>
          </p:nvPr>
        </p:nvSpPr>
        <p:spPr>
          <a:xfrm>
            <a:off x="526850" y="1208700"/>
            <a:ext cx="8118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</a:rPr>
              <a:t>Основные компоненты Spring Security:</a:t>
            </a:r>
            <a:br>
              <a:rPr b="1" lang="en-US" sz="1200">
                <a:solidFill>
                  <a:srgbClr val="000000"/>
                </a:solidFill>
              </a:rPr>
            </a:br>
            <a:endParaRPr b="1"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Аутентификация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Авторизация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Защита от атак </a:t>
            </a:r>
            <a:endParaRPr sz="1200">
              <a:solidFill>
                <a:srgbClr val="000000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>
                <a:solidFill>
                  <a:srgbClr val="000000"/>
                </a:solidFill>
              </a:rPr>
              <a:t>Шифрование паролей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descr="preencoded.png" id="333" name="Google Shape;333;g28c64da1ac4_0_6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0249" y="1581150"/>
            <a:ext cx="2180050" cy="21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